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gdIe57qpWGemsZTJbdwc0OexS3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03F515-7756-4735-BC0F-F9FE7136C53C}">
  <a:tblStyle styleId="{C103F515-7756-4735-BC0F-F9FE7136C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0" Type="http://customschemas.google.com/relationships/presentationmetadata" Target="metadata"/><Relationship Id="rId20" Type="http://schemas.openxmlformats.org/officeDocument/2006/relationships/font" Target="fonts/EBGaramondMedium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Medium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EBGaramondMedium-bold.fntdata"/><Relationship Id="rId18" Type="http://schemas.openxmlformats.org/officeDocument/2006/relationships/font" Target="fonts/EBGaramon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7" name="Google Shape;1837;p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5" name="Google Shape;1845;p2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6" name="Google Shape;1856;g2139e0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6" name="Google Shape;1866;g2139e008f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0" name="Google Shape;1880;p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6" name="Google Shape;1886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5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6" name="Google Shape;66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509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73" name="Google Shape;1473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0" name="Google Shape;1480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7" name="Google Shape;1487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4" name="Google Shape;1494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94" name="Google Shape;1594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Mentor”</a:t>
            </a:r>
            <a:endParaRPr/>
          </a:p>
        </p:txBody>
      </p:sp>
      <p:sp>
        <p:nvSpPr>
          <p:cNvPr id="1833" name="Google Shape;1833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/>
          <p:nvPr>
            <p:ph idx="1" type="body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{C103F515-7756-4735-BC0F-F9FE7136C53C}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/>
              <a:t>https://github.com/sanjeevi19/NM_CD1_09_TASK3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